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embeddedFontLst>
    <p:embeddedFont>
      <p:font typeface="等线" panose="02010600030101010101" pitchFamily="2" charset="-122"/>
      <p:regular r:id="rId6"/>
      <p:bold r:id="rId7"/>
    </p:embeddedFont>
    <p:embeddedFont>
      <p:font typeface="等线 Light" panose="02010600030101010101" pitchFamily="2" charset="-122"/>
      <p:regular r:id="rId8"/>
    </p:embeddedFont>
    <p:embeddedFont>
      <p:font typeface="未来荧黑 Compressed ExtraBold" panose="020B0400000000000000" pitchFamily="34" charset="-122"/>
      <p:bold r:id="rId9"/>
    </p:embeddedFont>
    <p:embeddedFont>
      <p:font typeface="未来荧黑 Normal Light" panose="020B0400000000000000" pitchFamily="34" charset="-122"/>
      <p:regular r:id="rId10"/>
    </p:embeddedFont>
    <p:embeddedFont>
      <p:font typeface="未來熒黑 Condensed Heavy" panose="020B0400000000000000" pitchFamily="34" charset="-120"/>
      <p:bold r:id="rId1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8AFA"/>
    <a:srgbClr val="2B2B2B"/>
    <a:srgbClr val="CCE6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2" autoAdjust="0"/>
    <p:restoredTop sz="94660"/>
  </p:normalViewPr>
  <p:slideViewPr>
    <p:cSldViewPr snapToGrid="0">
      <p:cViewPr varScale="1">
        <p:scale>
          <a:sx n="72" d="100"/>
          <a:sy n="72" d="100"/>
        </p:scale>
        <p:origin x="6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6B69B1-5E09-9609-1FCA-710072DED4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BF5FA71-CE01-80DF-5BAF-A4BD93466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01BE6E-8594-5611-9D55-2AD0E7B85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1DA8-4841-491D-877A-044EA6772D35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52D9A5-0598-D0F2-FC87-6992BA906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0CD229-8EDD-C65A-AB57-034DA4554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20AC9-BA3F-45FE-A1AF-CAA627BC10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1888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7471F8-131E-D924-2DEE-2A8214EAC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70A2767-3CF3-694A-6A68-842DE7879C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97FB21-3F50-A8E6-29CA-BA9288959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1DA8-4841-491D-877A-044EA6772D35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1627E0-9D63-DD6A-34B9-C4415EEFA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8EACAD-C943-8AAB-04DA-2E8F5D6F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20AC9-BA3F-45FE-A1AF-CAA627BC10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177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92331E5-7E06-D644-C32C-CA2FAB2806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51A1044-9E9F-951C-0473-4362DE8CD2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8490763-7244-CB49-760A-0F5B4700D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1DA8-4841-491D-877A-044EA6772D35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BD6666-991B-CE06-F0CF-E3A7156E9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FD317B-DA9B-67BF-D37B-F5F65D856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20AC9-BA3F-45FE-A1AF-CAA627BC10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0368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903328-39F0-50B7-52D1-9A1EFA23B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9A2FAF-D8B7-BE56-2EF5-3EABB6826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4BA929-9BB4-6143-AA6C-87D0BEAE6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1DA8-4841-491D-877A-044EA6772D35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B16BC5-8C5D-BB8D-187D-0BB7300F7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35B6B7-5E73-0E67-8BF2-406BB4DC6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20AC9-BA3F-45FE-A1AF-CAA627BC10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1529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426B3E-529A-06FB-1D7C-BA4DB216E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2352B8-2C19-D39F-7FF6-794CD09525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8BFA954-32E4-091F-270C-3293BE3FC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1DA8-4841-491D-877A-044EA6772D35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38DEE1-12FF-19D8-652F-149F72D0C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5FD694-7D81-F1F5-B085-1005C4C0D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20AC9-BA3F-45FE-A1AF-CAA627BC10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2785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9CE12F-F56D-A03E-CA94-978B51121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CAC5F3-AB28-E76A-7187-3FB6702C5A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3634BBE-E12B-7DE6-DB70-0930FF58CA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464FEA9-09BF-9390-0C86-26BEBF785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1DA8-4841-491D-877A-044EA6772D35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422C0B7-1BB2-6F07-439D-E93000173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83C833-4C6D-8B28-2031-50AB9668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20AC9-BA3F-45FE-A1AF-CAA627BC10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3422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E3AEA9-4A10-8FC1-6701-0BA4BC8F2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60A577-697D-BE37-85D1-6E1767DD3C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989EAD0-E923-8330-830E-2CBA2B4658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3C7A3CC-9477-EB76-68DA-569DCE8E18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42E2480-FD38-9270-FFF5-6CF96A9505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C84828B-785F-60BA-FDFD-6486ED90E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1DA8-4841-491D-877A-044EA6772D35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9495230-F1B2-F865-0475-B475BF983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399E53A-3447-AFF7-6041-D2F3A8772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20AC9-BA3F-45FE-A1AF-CAA627BC10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9979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BFF56D-9A60-DFE8-C050-C15813A7B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DA29385-0D62-7B0F-79BB-023D8039E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1DA8-4841-491D-877A-044EA6772D35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B9A5BF-7075-8BDD-2307-48578D33F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41AEFE1-EBAA-0368-F345-31784EA80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20AC9-BA3F-45FE-A1AF-CAA627BC10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5277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E5DFD75-E640-D844-78A2-D5C88D5DA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1DA8-4841-491D-877A-044EA6772D35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3930FB0-DE19-E464-414F-6663D313C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8E146CF-D1DE-757C-9AA9-615E249F8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20AC9-BA3F-45FE-A1AF-CAA627BC10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1327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EEDF6B-F0B6-FE79-1FAD-D6F4BD79B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ED668CD-4D69-ECA9-C8FC-CA39182F3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11A8F31-4C5E-FD3C-EA3F-63F905DCA4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5E28FA8-2805-FE48-F0D2-19C6591C1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1DA8-4841-491D-877A-044EA6772D35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7C351F0-D38A-7CB4-D714-9AAB51A6B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460F0EA-32F1-6004-1DB3-E1D9C4D9B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20AC9-BA3F-45FE-A1AF-CAA627BC10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7130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113E0A-4088-A23D-61D1-63FFE6B12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60C7E4F-5E3B-5D3F-42F9-0E662EF06B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F493F13-A402-BE34-318E-83F93029F1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D66DDAD-E1B9-2C3F-612A-31A534292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1DA8-4841-491D-877A-044EA6772D35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5B22149-1294-DD47-F988-CEB873DCC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1F6AA84-40F0-36C3-E685-93C5F99D3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20AC9-BA3F-45FE-A1AF-CAA627BC10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5654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FCCEC73-B4A9-2390-EA87-FC0610353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4FE4E1-E91C-8028-AFCE-C33C9CD68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412659-FCB2-ADE6-C1CE-272A19448B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BC1DA8-4841-491D-877A-044EA6772D35}" type="datetimeFigureOut">
              <a:rPr lang="zh-CN" altLang="en-US" smtClean="0"/>
              <a:t>2023/11/16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94E4D9-25DA-F438-43B9-3F67E543AB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2CECDF1-4E59-5833-9D47-44C987954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20AC9-BA3F-45FE-A1AF-CAA627BC10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8446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BDB3320F-233A-F731-7A0E-F806470208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0234525-2ADF-BC05-56A3-B0B5A9815F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387" y="1886383"/>
            <a:ext cx="8277225" cy="238125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8D3ACDD1-EF1B-343E-A5FA-52E0B0889C66}"/>
              </a:ext>
            </a:extLst>
          </p:cNvPr>
          <p:cNvSpPr txBox="1"/>
          <p:nvPr/>
        </p:nvSpPr>
        <p:spPr>
          <a:xfrm>
            <a:off x="9582727" y="5658715"/>
            <a:ext cx="21705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i="1" dirty="0">
                <a:solidFill>
                  <a:srgbClr val="128AFA"/>
                </a:solidFill>
                <a:latin typeface="未來熒黑 Condensed Heavy" panose="020B0400000000000000" pitchFamily="34" charset="-120"/>
                <a:ea typeface="未來熒黑 Condensed Heavy" panose="020B0400000000000000" pitchFamily="34" charset="-120"/>
              </a:rPr>
              <a:t>By</a:t>
            </a:r>
            <a:r>
              <a:rPr lang="en-US" altLang="zh-CN" sz="4400" dirty="0">
                <a:latin typeface="未來熒黑 Condensed Heavy" panose="020B0400000000000000" pitchFamily="34" charset="-120"/>
                <a:ea typeface="未來熒黑 Condensed Heavy" panose="020B0400000000000000" pitchFamily="34" charset="-120"/>
              </a:rPr>
              <a:t> </a:t>
            </a:r>
            <a:r>
              <a:rPr lang="en-US" altLang="zh-CN" sz="4400" i="1" dirty="0">
                <a:solidFill>
                  <a:srgbClr val="2B2B2B"/>
                </a:solidFill>
                <a:latin typeface="未來熒黑 Condensed Heavy" panose="020B0400000000000000" pitchFamily="34" charset="-120"/>
                <a:ea typeface="未來熒黑 Condensed Heavy" panose="020B0400000000000000" pitchFamily="34" charset="-120"/>
              </a:rPr>
              <a:t>Fred</a:t>
            </a:r>
            <a:endParaRPr lang="zh-CN" altLang="en-US" sz="4400" i="1" dirty="0">
              <a:solidFill>
                <a:srgbClr val="2B2B2B"/>
              </a:solidFill>
              <a:latin typeface="未來熒黑 Condensed Heavy" panose="020B0400000000000000" pitchFamily="34" charset="-120"/>
              <a:ea typeface="未來熒黑 Condensed Heavy" panose="020B04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81570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5F792B-A84B-5E7A-E20E-23096A00D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i="1" dirty="0">
                <a:solidFill>
                  <a:srgbClr val="128AFA"/>
                </a:solidFill>
                <a:latin typeface="未來熒黑 Condensed Heavy" panose="020B0400000000000000" pitchFamily="34" charset="-120"/>
                <a:ea typeface="未來熒黑 Condensed Heavy" panose="020B0400000000000000" pitchFamily="34" charset="-120"/>
              </a:rPr>
              <a:t>Dream</a:t>
            </a:r>
            <a:endParaRPr lang="zh-CN" altLang="en-US" b="1" i="1" dirty="0">
              <a:solidFill>
                <a:srgbClr val="128AFA"/>
              </a:solidFill>
              <a:latin typeface="未來熒黑 Condensed Heavy" panose="020B0400000000000000" pitchFamily="34" charset="-120"/>
              <a:ea typeface="未來熒黑 Condensed Heavy" panose="020B0400000000000000" pitchFamily="34" charset="-12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F05B26-58F1-8EE0-A425-2F87D9789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2B2B2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Dream has a short straight hair and two small eyes. He is the shortest in our class, but he is smart, and always gets good grades in the exam.</a:t>
            </a:r>
          </a:p>
          <a:p>
            <a:r>
              <a:rPr lang="en-US" altLang="zh-CN" dirty="0">
                <a:solidFill>
                  <a:srgbClr val="2B2B2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 have a lot in common with me. For example, Our favorite subjects are both math, but I am not good at math.</a:t>
            </a:r>
          </a:p>
          <a:p>
            <a:r>
              <a:rPr lang="en-US" altLang="zh-CN" dirty="0">
                <a:solidFill>
                  <a:srgbClr val="2B2B2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both love to listen to English songs, like </a:t>
            </a:r>
            <a:r>
              <a:rPr lang="en-US" altLang="zh-CN" i="1" dirty="0">
                <a:solidFill>
                  <a:srgbClr val="2B2B2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See You Again , Something Just Like This and so on.</a:t>
            </a:r>
          </a:p>
          <a:p>
            <a:r>
              <a:rPr lang="en-US" altLang="zh-CN" dirty="0">
                <a:solidFill>
                  <a:srgbClr val="2B2B2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I have a problem that I can't do,  he always helps me.</a:t>
            </a:r>
            <a:endParaRPr lang="zh-CN" altLang="en-US" dirty="0">
              <a:solidFill>
                <a:srgbClr val="2B2B2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51FFB18-6BF9-86F5-3811-8B0643E904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563" y="5523345"/>
            <a:ext cx="1171066" cy="65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235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8AB056-94F5-A625-D2AF-548055373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i="1" dirty="0">
                <a:solidFill>
                  <a:srgbClr val="128AFA"/>
                </a:solidFill>
                <a:latin typeface="未來熒黑 Condensed Heavy" panose="020B0400000000000000" pitchFamily="34" charset="-120"/>
                <a:ea typeface="未來熒黑 Condensed Heavy" panose="020B0400000000000000" pitchFamily="34" charset="-120"/>
              </a:rPr>
              <a:t>RICK</a:t>
            </a:r>
            <a:endParaRPr lang="zh-CN" altLang="en-US" b="1" i="1" dirty="0">
              <a:solidFill>
                <a:srgbClr val="128AFA"/>
              </a:solidFill>
              <a:latin typeface="未來熒黑 Condensed Heavy" panose="020B0400000000000000" pitchFamily="34" charset="-120"/>
              <a:ea typeface="未來熒黑 Condensed Heavy" panose="020B0400000000000000" pitchFamily="34" charset="-120"/>
            </a:endParaRP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9397D9BC-9FB1-7254-FB47-EA88608B7C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712" y="869874"/>
            <a:ext cx="2231088" cy="2231088"/>
          </a:xfr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48E18FA-B612-BE4A-5798-E9B767C3CF6B}"/>
              </a:ext>
            </a:extLst>
          </p:cNvPr>
          <p:cNvSpPr txBox="1"/>
          <p:nvPr/>
        </p:nvSpPr>
        <p:spPr>
          <a:xfrm>
            <a:off x="9314766" y="3100962"/>
            <a:ext cx="1846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  <a:latin typeface="未来荧黑 Normal Light" panose="020B0400000000000000" pitchFamily="34" charset="-122"/>
                <a:ea typeface="未来荧黑 Normal Light" panose="020B0400000000000000" pitchFamily="34" charset="-122"/>
              </a:rPr>
              <a:t>Rick was thinking</a:t>
            </a:r>
          </a:p>
          <a:p>
            <a:pPr algn="ctr"/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  <a:latin typeface="未来荧黑 Normal Light" panose="020B0400000000000000" pitchFamily="34" charset="-122"/>
                <a:ea typeface="未来荧黑 Normal Light" panose="020B0400000000000000" pitchFamily="34" charset="-122"/>
              </a:rPr>
              <a:t>(authorized)</a:t>
            </a:r>
            <a:endParaRPr lang="zh-CN" altLang="en-US" sz="1400" dirty="0">
              <a:solidFill>
                <a:schemeClr val="bg2">
                  <a:lumMod val="50000"/>
                </a:schemeClr>
              </a:solidFill>
              <a:latin typeface="未来荧黑 Normal Light" panose="020B0400000000000000" pitchFamily="34" charset="-122"/>
              <a:ea typeface="未来荧黑 Normal Light" panose="020B0400000000000000" pitchFamily="34" charset="-122"/>
            </a:endParaRPr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CA68FBC1-72FF-D70F-EDC6-1BCE84B8D257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rgbClr val="2B2B2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Rick is hilarious, so It's always fun to talk to him, and</a:t>
            </a:r>
          </a:p>
          <a:p>
            <a:pPr marL="0" indent="0">
              <a:buNone/>
            </a:pPr>
            <a:r>
              <a:rPr lang="en-US" altLang="zh-CN" dirty="0">
                <a:solidFill>
                  <a:srgbClr val="2B2B2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he is popular in our class.</a:t>
            </a:r>
          </a:p>
          <a:p>
            <a:r>
              <a:rPr lang="en-US" altLang="zh-CN" dirty="0">
                <a:solidFill>
                  <a:srgbClr val="2B2B2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 both love computer science, and we usually talk </a:t>
            </a:r>
          </a:p>
          <a:p>
            <a:pPr marL="0" indent="0">
              <a:buNone/>
            </a:pPr>
            <a:r>
              <a:rPr lang="en-US" altLang="zh-CN" dirty="0">
                <a:solidFill>
                  <a:srgbClr val="2B2B2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about that, we can exchange knowledge with each other</a:t>
            </a:r>
            <a:endParaRPr lang="zh-CN" altLang="en-US" dirty="0">
              <a:solidFill>
                <a:srgbClr val="2B2B2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243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2AD4D1B6-0FA8-1840-E869-9C48F56C03B7}"/>
              </a:ext>
            </a:extLst>
          </p:cNvPr>
          <p:cNvSpPr txBox="1"/>
          <p:nvPr/>
        </p:nvSpPr>
        <p:spPr>
          <a:xfrm>
            <a:off x="2861781" y="2644170"/>
            <a:ext cx="64684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i="1" dirty="0">
                <a:solidFill>
                  <a:srgbClr val="128AFA"/>
                </a:solidFill>
                <a:latin typeface="未来荧黑 Compressed ExtraBold" panose="020B0400000000000000" pitchFamily="34" charset="-122"/>
                <a:ea typeface="未来荧黑 Compressed ExtraBold" panose="020B0400000000000000" pitchFamily="34" charset="-122"/>
              </a:rPr>
              <a:t>🎧</a:t>
            </a:r>
            <a:endParaRPr lang="en-US" altLang="zh-CN" sz="4800" b="1" i="1" dirty="0">
              <a:solidFill>
                <a:srgbClr val="128AFA"/>
              </a:solidFill>
              <a:latin typeface="未来荧黑 Compressed ExtraBold" panose="020B0400000000000000" pitchFamily="34" charset="-122"/>
              <a:ea typeface="未来荧黑 Compressed ExtraBold" panose="020B0400000000000000" pitchFamily="34" charset="-122"/>
            </a:endParaRPr>
          </a:p>
          <a:p>
            <a:pPr algn="ctr"/>
            <a:r>
              <a:rPr lang="en-US" altLang="zh-CN" sz="4800" b="1" i="1" dirty="0">
                <a:solidFill>
                  <a:srgbClr val="128AFA"/>
                </a:solidFill>
                <a:latin typeface="未来荧黑 Compressed ExtraBold" panose="020B0400000000000000" pitchFamily="34" charset="-122"/>
                <a:ea typeface="未来荧黑 Compressed ExtraBold" panose="020B0400000000000000" pitchFamily="34" charset="-122"/>
              </a:rPr>
              <a:t>Thanks for your listening</a:t>
            </a:r>
            <a:endParaRPr lang="zh-CN" altLang="en-US" sz="4800" b="1" i="1" dirty="0">
              <a:solidFill>
                <a:srgbClr val="128AFA"/>
              </a:solidFill>
              <a:latin typeface="未来荧黑 Compressed ExtraBold" panose="020B0400000000000000" pitchFamily="34" charset="-122"/>
              <a:ea typeface="未来荧黑 Compressed ExtraBold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60051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156</Words>
  <Application>Microsoft Office PowerPoint</Application>
  <PresentationFormat>宽屏</PresentationFormat>
  <Paragraphs>15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等线</vt:lpstr>
      <vt:lpstr>未来荧黑 Normal Light</vt:lpstr>
      <vt:lpstr>Times New Roman</vt:lpstr>
      <vt:lpstr>未来荧黑 Compressed ExtraBold</vt:lpstr>
      <vt:lpstr>未來熒黑 Condensed Heavy</vt:lpstr>
      <vt:lpstr>等线 Light</vt:lpstr>
      <vt:lpstr>Arial</vt:lpstr>
      <vt:lpstr>Office 主题​​</vt:lpstr>
      <vt:lpstr>PowerPoint 演示文稿</vt:lpstr>
      <vt:lpstr>Dream</vt:lpstr>
      <vt:lpstr>RICK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Best Friends</dc:title>
  <dc:creator>三 张</dc:creator>
  <cp:lastModifiedBy>三 张</cp:lastModifiedBy>
  <cp:revision>2</cp:revision>
  <dcterms:created xsi:type="dcterms:W3CDTF">2023-11-16T14:45:34Z</dcterms:created>
  <dcterms:modified xsi:type="dcterms:W3CDTF">2023-11-16T15:54:04Z</dcterms:modified>
</cp:coreProperties>
</file>

<file path=docProps/thumbnail.jpeg>
</file>